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0" r:id="rId5"/>
    <p:sldId id="262" r:id="rId6"/>
    <p:sldId id="258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94E"/>
    <a:srgbClr val="63A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 snapToGrid="0">
      <p:cViewPr varScale="1">
        <p:scale>
          <a:sx n="42" d="100"/>
          <a:sy n="42" d="100"/>
        </p:scale>
        <p:origin x="62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e"/>
          <p:cNvSpPr txBox="1"/>
          <p:nvPr/>
        </p:nvSpPr>
        <p:spPr>
          <a:xfrm>
            <a:off x="12028932" y="6577775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</a:t>
            </a:r>
          </a:p>
        </p:txBody>
      </p:sp>
      <p:sp>
        <p:nvSpPr>
          <p:cNvPr id="121" name="Cordées de la réussite ENSMM :…"/>
          <p:cNvSpPr txBox="1"/>
          <p:nvPr/>
        </p:nvSpPr>
        <p:spPr>
          <a:xfrm>
            <a:off x="397531" y="544649"/>
            <a:ext cx="10990910" cy="1549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 algn="l" defTabSz="457200">
              <a:defRPr sz="4700">
                <a:latin typeface="Caviar Dreams"/>
                <a:ea typeface="Caviar Dreams"/>
                <a:cs typeface="Caviar Dreams"/>
                <a:sym typeface="Caviar Dreams"/>
              </a:defRPr>
            </a:pPr>
            <a:r>
              <a:rPr dirty="0" err="1" smtClean="0"/>
              <a:t>Cordée</a:t>
            </a:r>
            <a:r>
              <a:rPr dirty="0" smtClean="0"/>
              <a:t> </a:t>
            </a:r>
            <a:r>
              <a:rPr dirty="0"/>
              <a:t>de la </a:t>
            </a:r>
            <a:r>
              <a:rPr dirty="0" err="1"/>
              <a:t>réussite</a:t>
            </a:r>
            <a:r>
              <a:rPr dirty="0"/>
              <a:t> ENSMM : </a:t>
            </a:r>
          </a:p>
          <a:p>
            <a:pPr algn="l" defTabSz="457200">
              <a:defRPr sz="4700">
                <a:latin typeface="Caviar Dreams"/>
                <a:ea typeface="Caviar Dreams"/>
                <a:cs typeface="Caviar Dreams"/>
                <a:sym typeface="Caviar Dreams"/>
              </a:defRPr>
            </a:pPr>
            <a:r>
              <a:rPr lang="fr-FR" dirty="0" smtClean="0"/>
              <a:t> 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35769" y="4393036"/>
            <a:ext cx="3600000" cy="2293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1468" y="4676013"/>
            <a:ext cx="3600000" cy="17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éunion de lancement 2020-2021…"/>
          <p:cNvSpPr txBox="1"/>
          <p:nvPr/>
        </p:nvSpPr>
        <p:spPr>
          <a:xfrm>
            <a:off x="6326489" y="1871756"/>
            <a:ext cx="10836300" cy="1764586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>
                <a:latin typeface="Caviar Dreams"/>
                <a:ea typeface="Caviar Dreams"/>
                <a:cs typeface="Caviar Dreams"/>
                <a:sym typeface="Caviar Dreams"/>
              </a:defRPr>
            </a:pPr>
            <a:r>
              <a:rPr lang="fr-FR" sz="5400" dirty="0" smtClean="0">
                <a:solidFill>
                  <a:schemeClr val="tx1"/>
                </a:solidFill>
              </a:rPr>
              <a:t>HACKATHON Jeudi  12 mai 2022</a:t>
            </a:r>
          </a:p>
          <a:p>
            <a:pPr>
              <a:defRPr sz="4500">
                <a:latin typeface="Caviar Dreams"/>
                <a:ea typeface="Caviar Dreams"/>
                <a:cs typeface="Caviar Dreams"/>
                <a:sym typeface="Caviar Dreams"/>
              </a:defRPr>
            </a:pPr>
            <a:r>
              <a:rPr lang="fr-FR" sz="5400" dirty="0">
                <a:solidFill>
                  <a:schemeClr val="tx1"/>
                </a:solidFill>
              </a:rPr>
              <a:t>a</a:t>
            </a:r>
            <a:r>
              <a:rPr lang="fr-FR" sz="5400" dirty="0" smtClean="0">
                <a:solidFill>
                  <a:schemeClr val="tx1"/>
                </a:solidFill>
              </a:rPr>
              <a:t>vec la startup VIBISCUS</a:t>
            </a:r>
            <a:endParaRPr sz="5400" dirty="0">
              <a:solidFill>
                <a:schemeClr val="tx1"/>
              </a:solidFill>
            </a:endParaRPr>
          </a:p>
        </p:txBody>
      </p:sp>
      <p:pic>
        <p:nvPicPr>
          <p:cNvPr id="126" name="unnamed.png" descr="unname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92986" y="10307565"/>
            <a:ext cx="3813273" cy="1686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Unknown.png" descr="Unknow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62789" y="7459770"/>
            <a:ext cx="4168787" cy="1444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s.jpeg" descr="images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273391" y="7268488"/>
            <a:ext cx="3262270" cy="1826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2543" y="11200519"/>
            <a:ext cx="3064901" cy="1975159"/>
          </a:xfrm>
          <a:prstGeom prst="rect">
            <a:avLst/>
          </a:prstGeom>
        </p:spPr>
      </p:pic>
      <p:pic>
        <p:nvPicPr>
          <p:cNvPr id="3" name="Picture 2" descr="LPO VICTOR BERARD - Fournisseur – France Optiq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540" y="10307565"/>
            <a:ext cx="3425052" cy="228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2080" y="6686990"/>
            <a:ext cx="3619133" cy="2408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0615" y="3973442"/>
            <a:ext cx="6510925" cy="20828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1"/>
          <a:srcRect l="10127" t="12254" r="11923" b="11438"/>
          <a:stretch/>
        </p:blipFill>
        <p:spPr>
          <a:xfrm>
            <a:off x="-35925" y="10828637"/>
            <a:ext cx="2777393" cy="27189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662" y="0"/>
            <a:ext cx="4964176" cy="32281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e"/>
          <p:cNvSpPr txBox="1"/>
          <p:nvPr/>
        </p:nvSpPr>
        <p:spPr>
          <a:xfrm>
            <a:off x="12028932" y="6577775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25200" y="1690279"/>
            <a:ext cx="121158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fr-FR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AutoShape 2" descr="schéma d'ondes hyperfréquences absorbées par une surface absorb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510145" y="312209"/>
            <a:ext cx="21363709" cy="7920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400" b="1" i="0" u="none" strike="noStrike" cap="none" spc="0" normalizeH="0" baseline="0" dirty="0" smtClean="0">
                <a:ln>
                  <a:noFill/>
                </a:ln>
                <a:solidFill>
                  <a:srgbClr val="0B694E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LE DEFI ?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VOUS</a:t>
            </a:r>
            <a:r>
              <a:rPr kumimoji="0" lang="fr-F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AVEZ 2 HEURES POUR TROUVER UNE SOLUTION POUR ABSORBER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LE PLUS DE BRUIT POSSIBLE ET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ETRE CAPABLE D’EXPLIQUER VOTRE DEMARCHE.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40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5400" dirty="0">
                <a:solidFill>
                  <a:srgbClr val="0B6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?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40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EN REALISANT UN CYLINDRE DE </a:t>
            </a:r>
            <a:r>
              <a:rPr kumimoji="0" lang="fr-FR" sz="40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10 CM DE DIAMETRE  ET DE 7 CM DE HAUTEUR MAXIMUM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AVEC DIFFERENTS MATERIAUX MIS A VOTRE DISPOSITION </a:t>
            </a:r>
            <a:r>
              <a:rPr lang="fr-FR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PAS PLUS DE 5).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endParaRPr kumimoji="0" lang="fr-FR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74" y="7535533"/>
            <a:ext cx="8240623" cy="61804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436434" y="7535534"/>
            <a:ext cx="8240621" cy="61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7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e"/>
          <p:cNvSpPr txBox="1"/>
          <p:nvPr/>
        </p:nvSpPr>
        <p:spPr>
          <a:xfrm>
            <a:off x="12028932" y="6577775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25200" y="1690279"/>
            <a:ext cx="121158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fr-FR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AutoShape 2" descr="schéma d'ondes hyperfréquences absorbées par une surface absorb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28" y="2254536"/>
            <a:ext cx="21353744" cy="112892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21382" y="641581"/>
            <a:ext cx="1504603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TEST DE VOTRE SOLUTION</a:t>
            </a:r>
            <a:endParaRPr kumimoji="0" lang="fr-FR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43767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e"/>
          <p:cNvSpPr txBox="1"/>
          <p:nvPr/>
        </p:nvSpPr>
        <p:spPr>
          <a:xfrm>
            <a:off x="12028932" y="6577775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25200" y="1690279"/>
            <a:ext cx="121158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fr-FR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AutoShape 2" descr="schéma d'ondes hyperfréquences absorbées par une surface absorb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99" y="1182388"/>
            <a:ext cx="23303666" cy="1191167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61309" y="780114"/>
            <a:ext cx="2003367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PLUS LA COURBE S’APPROCHE DE 1, PLUS ON</a:t>
            </a:r>
            <a:r>
              <a:rPr kumimoji="0" lang="fr-FR" sz="5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ABSORBE LE BRUIT.</a:t>
            </a:r>
            <a:endParaRPr kumimoji="0" lang="fr-FR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43232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e"/>
          <p:cNvSpPr txBox="1"/>
          <p:nvPr/>
        </p:nvSpPr>
        <p:spPr>
          <a:xfrm>
            <a:off x="12028932" y="6577775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25200" y="1690279"/>
            <a:ext cx="121158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fr-FR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AutoShape 2" descr="schéma d'ondes hyperfréquences absorbées par une surface absorb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74896" y="1168354"/>
            <a:ext cx="22160345" cy="9366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5400" dirty="0" smtClean="0">
                <a:solidFill>
                  <a:srgbClr val="0B6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QUELQUES CONSEILS </a:t>
            </a:r>
            <a:endParaRPr lang="fr-FR" sz="5400" dirty="0">
              <a:solidFill>
                <a:srgbClr val="0B69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400" b="1" i="0" u="none" strike="noStrike" cap="none" spc="0" normalizeH="0" baseline="0" dirty="0" smtClean="0">
              <a:ln>
                <a:noFill/>
              </a:ln>
              <a:solidFill>
                <a:srgbClr val="0B694E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400" b="1" i="0" u="none" strike="noStrike" cap="none" spc="0" normalizeH="0" baseline="0" dirty="0" smtClean="0">
              <a:ln>
                <a:noFill/>
              </a:ln>
              <a:solidFill>
                <a:srgbClr val="0B694E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CHAQUE EQUIPE A LE DROIT A 3 ESSAIS.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PRENEZ LE TEMPS DE </a:t>
            </a:r>
            <a:r>
              <a:rPr kumimoji="0" lang="fr-FR" sz="4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BIEN REFLECHIR AUX ASSOCIATIONS DE MATERIAUX.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IL EST TRES IMPORTANT</a:t>
            </a:r>
            <a:r>
              <a:rPr kumimoji="0" lang="fr-F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DE POUVOIR EXPLIQUER VOTRE DEMARCHE.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lang="fr-F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LA FIN DES DEUX HEURES CHAQUE EQUIPE AURA 5 MIN POUR PRESENTER SA DEMARCHE ET SES RESULTATS.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4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GAGNER, IL FAUT LA MEILLEURE COURBE D’ABSORPTION (CELLE QUI SERA LA PLUS PROCHE DE 1).</a:t>
            </a:r>
            <a:endParaRPr kumimoji="0" lang="fr-FR" sz="40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40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endParaRPr kumimoji="0" lang="fr-FR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6704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e"/>
          <p:cNvSpPr txBox="1"/>
          <p:nvPr/>
        </p:nvSpPr>
        <p:spPr>
          <a:xfrm>
            <a:off x="12028932" y="6577775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25200" y="1690279"/>
            <a:ext cx="121158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fr-FR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AutoShape 2" descr="schéma d'ondes hyperfréquences absorbées par une surface absorb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Les avantages de participer à un hackathon | Itjobs.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54" y="1690279"/>
            <a:ext cx="11549629" cy="115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02036" y="406042"/>
            <a:ext cx="1277389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 VOUS DE JOUER !</a:t>
            </a:r>
            <a:endParaRPr kumimoji="0" lang="fr-FR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61135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177</Words>
  <Application>Microsoft Office PowerPoint</Application>
  <PresentationFormat>Personnalisé</PresentationFormat>
  <Paragraphs>43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Calibri</vt:lpstr>
      <vt:lpstr>Caviar Dreams</vt:lpstr>
      <vt:lpstr>Helvetica Neue</vt:lpstr>
      <vt:lpstr>Helvetica Neue Light</vt:lpstr>
      <vt:lpstr>Helvetica Neue Medium</vt:lpstr>
      <vt:lpstr>Symbol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DIDIER</dc:creator>
  <cp:lastModifiedBy>AIMM</cp:lastModifiedBy>
  <cp:revision>117</cp:revision>
  <dcterms:modified xsi:type="dcterms:W3CDTF">2022-05-17T12:07:55Z</dcterms:modified>
</cp:coreProperties>
</file>